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256" r:id="rId5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354C"/>
    <a:srgbClr val="277F9C"/>
    <a:srgbClr val="01C6FD"/>
    <a:srgbClr val="79AE02"/>
    <a:srgbClr val="067F9C"/>
    <a:srgbClr val="014E52"/>
    <a:srgbClr val="0C596D"/>
    <a:srgbClr val="03556D"/>
    <a:srgbClr val="145C72"/>
    <a:srgbClr val="0000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25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2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01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876A3F-4FE3-4D4F-B92F-1631838507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4516C7-1FF3-F44B-93B1-24B9AA324A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462D6D2-C837-49F0-B72F-1B99BD037EE2}" type="datetime1">
              <a:rPr lang="en-GB" smtClean="0"/>
              <a:t>17/06/2021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C6268A-8AA9-4C40-BEFB-029DF3E8113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E928AC-AE76-324A-BA05-D16BF60C79E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E62C3C4-9460-4343-9283-24A378E2714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05489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7DB0EB9-D549-45F1-BBB8-CA5E62289FF8}" type="datetime1">
              <a:rPr lang="en-GB" noProof="0" smtClean="0"/>
              <a:t>17/06/2021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6DE8F2A-B3D4-43F2-B39B-CD77F64A1950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461779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6DE8F2A-B3D4-43F2-B39B-CD77F64A195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1437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B934246-87B1-4444-9DCA-06622CAD550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3992" y="124953"/>
            <a:ext cx="11944014" cy="4372387"/>
          </a:xfrm>
          <a:custGeom>
            <a:avLst/>
            <a:gdLst>
              <a:gd name="connsiteX0" fmla="*/ 0 w 11944014"/>
              <a:gd name="connsiteY0" fmla="*/ 0 h 4372387"/>
              <a:gd name="connsiteX1" fmla="*/ 11944014 w 11944014"/>
              <a:gd name="connsiteY1" fmla="*/ 0 h 4372387"/>
              <a:gd name="connsiteX2" fmla="*/ 11944014 w 11944014"/>
              <a:gd name="connsiteY2" fmla="*/ 4064314 h 4372387"/>
              <a:gd name="connsiteX3" fmla="*/ 11419539 w 11944014"/>
              <a:gd name="connsiteY3" fmla="*/ 4152711 h 4372387"/>
              <a:gd name="connsiteX4" fmla="*/ 4857299 w 11944014"/>
              <a:gd name="connsiteY4" fmla="*/ 3772522 h 4372387"/>
              <a:gd name="connsiteX5" fmla="*/ 510557 w 11944014"/>
              <a:gd name="connsiteY5" fmla="*/ 3115117 h 4372387"/>
              <a:gd name="connsiteX6" fmla="*/ 0 w 11944014"/>
              <a:gd name="connsiteY6" fmla="*/ 3085767 h 4372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944014" h="4372387">
                <a:moveTo>
                  <a:pt x="0" y="0"/>
                </a:moveTo>
                <a:lnTo>
                  <a:pt x="11944014" y="0"/>
                </a:lnTo>
                <a:lnTo>
                  <a:pt x="11944014" y="4064314"/>
                </a:lnTo>
                <a:lnTo>
                  <a:pt x="11419539" y="4152711"/>
                </a:lnTo>
                <a:cubicBezTo>
                  <a:pt x="10120431" y="4379826"/>
                  <a:pt x="8581267" y="4634432"/>
                  <a:pt x="4857299" y="3772522"/>
                </a:cubicBezTo>
                <a:cubicBezTo>
                  <a:pt x="3261016" y="3403063"/>
                  <a:pt x="1951876" y="3212078"/>
                  <a:pt x="510557" y="3115117"/>
                </a:cubicBezTo>
                <a:lnTo>
                  <a:pt x="0" y="308576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 rtl="0"/>
            <a:r>
              <a:rPr lang="en-GB" noProof="0"/>
              <a:t>Insert image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E99C6B2-05CE-48A7-8696-CEC64BE74DF5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123993 w 12192001"/>
              <a:gd name="connsiteY0" fmla="*/ 123993 h 6858000"/>
              <a:gd name="connsiteX1" fmla="*/ 123993 w 12192001"/>
              <a:gd name="connsiteY1" fmla="*/ 3209760 h 6858000"/>
              <a:gd name="connsiteX2" fmla="*/ 634550 w 12192001"/>
              <a:gd name="connsiteY2" fmla="*/ 3239110 h 6858000"/>
              <a:gd name="connsiteX3" fmla="*/ 4981292 w 12192001"/>
              <a:gd name="connsiteY3" fmla="*/ 3896515 h 6858000"/>
              <a:gd name="connsiteX4" fmla="*/ 11543532 w 12192001"/>
              <a:gd name="connsiteY4" fmla="*/ 4276704 h 6858000"/>
              <a:gd name="connsiteX5" fmla="*/ 12068007 w 12192001"/>
              <a:gd name="connsiteY5" fmla="*/ 4188307 h 6858000"/>
              <a:gd name="connsiteX6" fmla="*/ 12068007 w 12192001"/>
              <a:gd name="connsiteY6" fmla="*/ 123993 h 6858000"/>
              <a:gd name="connsiteX7" fmla="*/ 0 w 12192001"/>
              <a:gd name="connsiteY7" fmla="*/ 0 h 6858000"/>
              <a:gd name="connsiteX8" fmla="*/ 12192000 w 12192001"/>
              <a:gd name="connsiteY8" fmla="*/ 0 h 6858000"/>
              <a:gd name="connsiteX9" fmla="*/ 12192000 w 12192001"/>
              <a:gd name="connsiteY9" fmla="*/ 4167393 h 6858000"/>
              <a:gd name="connsiteX10" fmla="*/ 12192001 w 12192001"/>
              <a:gd name="connsiteY10" fmla="*/ 4167393 h 6858000"/>
              <a:gd name="connsiteX11" fmla="*/ 12192001 w 12192001"/>
              <a:gd name="connsiteY11" fmla="*/ 4799849 h 6858000"/>
              <a:gd name="connsiteX12" fmla="*/ 12192001 w 12192001"/>
              <a:gd name="connsiteY12" fmla="*/ 4950491 h 6858000"/>
              <a:gd name="connsiteX13" fmla="*/ 12192001 w 12192001"/>
              <a:gd name="connsiteY13" fmla="*/ 6858000 h 6858000"/>
              <a:gd name="connsiteX14" fmla="*/ 12192000 w 12192001"/>
              <a:gd name="connsiteY14" fmla="*/ 6858000 h 6858000"/>
              <a:gd name="connsiteX15" fmla="*/ 1 w 12192001"/>
              <a:gd name="connsiteY15" fmla="*/ 6858000 h 6858000"/>
              <a:gd name="connsiteX16" fmla="*/ 0 w 12192001"/>
              <a:gd name="connsiteY1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1" h="6858000">
                <a:moveTo>
                  <a:pt x="123993" y="123993"/>
                </a:moveTo>
                <a:lnTo>
                  <a:pt x="123993" y="3209760"/>
                </a:lnTo>
                <a:lnTo>
                  <a:pt x="634550" y="3239110"/>
                </a:lnTo>
                <a:cubicBezTo>
                  <a:pt x="2075869" y="3336071"/>
                  <a:pt x="3385009" y="3527056"/>
                  <a:pt x="4981292" y="3896515"/>
                </a:cubicBezTo>
                <a:cubicBezTo>
                  <a:pt x="8705260" y="4758425"/>
                  <a:pt x="10244424" y="4503819"/>
                  <a:pt x="11543532" y="4276704"/>
                </a:cubicBezTo>
                <a:lnTo>
                  <a:pt x="12068007" y="4188307"/>
                </a:lnTo>
                <a:lnTo>
                  <a:pt x="12068007" y="12399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4167393"/>
                </a:lnTo>
                <a:lnTo>
                  <a:pt x="12192001" y="4167393"/>
                </a:lnTo>
                <a:lnTo>
                  <a:pt x="12192001" y="4799849"/>
                </a:lnTo>
                <a:lnTo>
                  <a:pt x="12192001" y="4950491"/>
                </a:lnTo>
                <a:lnTo>
                  <a:pt x="12192001" y="6858000"/>
                </a:lnTo>
                <a:lnTo>
                  <a:pt x="12192000" y="6858000"/>
                </a:lnTo>
                <a:lnTo>
                  <a:pt x="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marL="228600" lvl="0" indent="-228600" rtl="0"/>
            <a:r>
              <a:rPr lang="en-GB" noProof="0"/>
              <a:t>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 rtl="0"/>
            <a:r>
              <a:rPr lang="en-GB" noProof="0"/>
              <a:t>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70484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 rtl="0"/>
            <a:r>
              <a:rPr lang="en-GB" noProof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2C6531E-FB8E-4000-B873-B745C681E2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48876"/>
            <a:ext cx="12192000" cy="2119313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en-GB" noProof="0"/>
              <a:t>Insert image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5240" y="3802065"/>
            <a:ext cx="9784080" cy="334508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5240" y="4294303"/>
            <a:ext cx="9784080" cy="1737360"/>
          </a:xfrm>
        </p:spPr>
        <p:txBody>
          <a:bodyPr rtlCol="0"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951AB2-D568-4A7E-9408-FADC8BED4119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147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hree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2C6531E-FB8E-4000-B873-B745C681E2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48876"/>
            <a:ext cx="12192000" cy="2119313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en-GB" noProof="0"/>
              <a:t>Insert image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5240" y="3802065"/>
            <a:ext cx="2820761" cy="334508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F93C618-7612-42AB-B890-45E85BD492F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23026" y="3802065"/>
            <a:ext cx="2820761" cy="334508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08664829-F6FB-4E31-BF5C-C895ADF2BA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35999" y="3802065"/>
            <a:ext cx="2820761" cy="334508"/>
          </a:xfrm>
        </p:spPr>
        <p:txBody>
          <a:bodyPr rtlCol="0">
            <a:noAutofit/>
          </a:bodyPr>
          <a:lstStyle>
            <a:lvl1pPr marL="0" indent="0" algn="ctr">
              <a:buNone/>
              <a:defRPr sz="1600" b="1">
                <a:solidFill>
                  <a:schemeClr val="accent5">
                    <a:lumMod val="7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5240" y="4294303"/>
            <a:ext cx="2820761" cy="1496898"/>
          </a:xfrm>
        </p:spPr>
        <p:txBody>
          <a:bodyPr rtlCol="0"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464BC696-49A6-4328-BB42-5566BAC00F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3026" y="4294303"/>
            <a:ext cx="2820761" cy="1496898"/>
          </a:xfrm>
        </p:spPr>
        <p:txBody>
          <a:bodyPr rtlCol="0"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7E9E558E-F7EF-4347-AD3C-FDB2A9BCF61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635999" y="4294303"/>
            <a:ext cx="2820761" cy="1496898"/>
          </a:xfrm>
        </p:spPr>
        <p:txBody>
          <a:bodyPr rtlCol="0"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AD2AC4-32E8-BC46-848C-BEA37118C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4481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-Page 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679784BB-7CDD-484B-8F47-9CF1D79993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99200" y="0"/>
            <a:ext cx="5892800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en-GB" noProof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493776"/>
            <a:ext cx="5170715" cy="1089529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 rtl="0"/>
            <a:r>
              <a:rPr lang="en-GB" noProof="0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1499" y="2061165"/>
            <a:ext cx="5045529" cy="334508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71499" y="2708227"/>
            <a:ext cx="5045529" cy="3561943"/>
          </a:xfrm>
        </p:spPr>
        <p:txBody>
          <a:bodyPr rtlCol="0"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6A75B6-7B4E-496F-A846-0FFBB6E1D164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648ACB4-9C22-4636-800F-578055A5BC10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n-GB" b="1" noProof="0" smtClean="0">
                <a:solidFill>
                  <a:schemeClr val="bg1"/>
                </a:solidFill>
              </a:rPr>
              <a:pPr/>
              <a:t>‹#›</a:t>
            </a:fld>
            <a:endParaRPr lang="en-GB" b="1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8724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Document 3">
            <a:extLst>
              <a:ext uri="{FF2B5EF4-FFF2-40B4-BE49-F238E27FC236}">
                <a16:creationId xmlns:a16="http://schemas.microsoft.com/office/drawing/2014/main" id="{D5C833BC-89A8-4D28-9D63-F45F14D694BF}"/>
              </a:ext>
            </a:extLst>
          </p:cNvPr>
          <p:cNvSpPr/>
          <p:nvPr userDrawn="1"/>
        </p:nvSpPr>
        <p:spPr>
          <a:xfrm flipH="1">
            <a:off x="123987" y="124955"/>
            <a:ext cx="11953415" cy="4408002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17 w 21617"/>
              <a:gd name="connsiteY0" fmla="*/ 0 h 23765"/>
              <a:gd name="connsiteX1" fmla="*/ 21617 w 21617"/>
              <a:gd name="connsiteY1" fmla="*/ 0 h 23765"/>
              <a:gd name="connsiteX2" fmla="*/ 21617 w 21617"/>
              <a:gd name="connsiteY2" fmla="*/ 17322 h 23765"/>
              <a:gd name="connsiteX3" fmla="*/ 0 w 21617"/>
              <a:gd name="connsiteY3" fmla="*/ 22875 h 23765"/>
              <a:gd name="connsiteX4" fmla="*/ 17 w 21617"/>
              <a:gd name="connsiteY4" fmla="*/ 0 h 23765"/>
              <a:gd name="connsiteX0" fmla="*/ 17 w 21617"/>
              <a:gd name="connsiteY0" fmla="*/ 0 h 24368"/>
              <a:gd name="connsiteX1" fmla="*/ 21617 w 21617"/>
              <a:gd name="connsiteY1" fmla="*/ 0 h 24368"/>
              <a:gd name="connsiteX2" fmla="*/ 21617 w 21617"/>
              <a:gd name="connsiteY2" fmla="*/ 17322 h 24368"/>
              <a:gd name="connsiteX3" fmla="*/ 0 w 21617"/>
              <a:gd name="connsiteY3" fmla="*/ 22875 h 24368"/>
              <a:gd name="connsiteX4" fmla="*/ 17 w 21617"/>
              <a:gd name="connsiteY4" fmla="*/ 0 h 24368"/>
              <a:gd name="connsiteX0" fmla="*/ 17 w 21617"/>
              <a:gd name="connsiteY0" fmla="*/ 0 h 24514"/>
              <a:gd name="connsiteX1" fmla="*/ 21617 w 21617"/>
              <a:gd name="connsiteY1" fmla="*/ 0 h 24514"/>
              <a:gd name="connsiteX2" fmla="*/ 21617 w 21617"/>
              <a:gd name="connsiteY2" fmla="*/ 17322 h 24514"/>
              <a:gd name="connsiteX3" fmla="*/ 0 w 21617"/>
              <a:gd name="connsiteY3" fmla="*/ 22875 h 24514"/>
              <a:gd name="connsiteX4" fmla="*/ 17 w 21617"/>
              <a:gd name="connsiteY4" fmla="*/ 0 h 24514"/>
              <a:gd name="connsiteX0" fmla="*/ 17 w 21617"/>
              <a:gd name="connsiteY0" fmla="*/ 0 h 24569"/>
              <a:gd name="connsiteX1" fmla="*/ 21617 w 21617"/>
              <a:gd name="connsiteY1" fmla="*/ 0 h 24569"/>
              <a:gd name="connsiteX2" fmla="*/ 21617 w 21617"/>
              <a:gd name="connsiteY2" fmla="*/ 17322 h 24569"/>
              <a:gd name="connsiteX3" fmla="*/ 0 w 21617"/>
              <a:gd name="connsiteY3" fmla="*/ 22875 h 24569"/>
              <a:gd name="connsiteX4" fmla="*/ 17 w 21617"/>
              <a:gd name="connsiteY4" fmla="*/ 0 h 24569"/>
              <a:gd name="connsiteX0" fmla="*/ 17 w 21617"/>
              <a:gd name="connsiteY0" fmla="*/ 0 h 24698"/>
              <a:gd name="connsiteX1" fmla="*/ 21617 w 21617"/>
              <a:gd name="connsiteY1" fmla="*/ 0 h 24698"/>
              <a:gd name="connsiteX2" fmla="*/ 21617 w 21617"/>
              <a:gd name="connsiteY2" fmla="*/ 17322 h 24698"/>
              <a:gd name="connsiteX3" fmla="*/ 0 w 21617"/>
              <a:gd name="connsiteY3" fmla="*/ 22875 h 24698"/>
              <a:gd name="connsiteX4" fmla="*/ 17 w 21617"/>
              <a:gd name="connsiteY4" fmla="*/ 0 h 24698"/>
              <a:gd name="connsiteX0" fmla="*/ 17 w 21617"/>
              <a:gd name="connsiteY0" fmla="*/ 0 h 24785"/>
              <a:gd name="connsiteX1" fmla="*/ 21617 w 21617"/>
              <a:gd name="connsiteY1" fmla="*/ 0 h 24785"/>
              <a:gd name="connsiteX2" fmla="*/ 21617 w 21617"/>
              <a:gd name="connsiteY2" fmla="*/ 17322 h 24785"/>
              <a:gd name="connsiteX3" fmla="*/ 0 w 21617"/>
              <a:gd name="connsiteY3" fmla="*/ 22875 h 24785"/>
              <a:gd name="connsiteX4" fmla="*/ 17 w 21617"/>
              <a:gd name="connsiteY4" fmla="*/ 0 h 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17" h="24785">
                <a:moveTo>
                  <a:pt x="17" y="0"/>
                </a:moveTo>
                <a:lnTo>
                  <a:pt x="21617" y="0"/>
                </a:lnTo>
                <a:lnTo>
                  <a:pt x="21617" y="17322"/>
                </a:lnTo>
                <a:cubicBezTo>
                  <a:pt x="10919" y="19230"/>
                  <a:pt x="10221" y="28798"/>
                  <a:pt x="0" y="22875"/>
                </a:cubicBezTo>
                <a:cubicBezTo>
                  <a:pt x="6" y="15250"/>
                  <a:pt x="11" y="7625"/>
                  <a:pt x="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marL="228600" lvl="0" indent="-228600" rtl="0"/>
            <a:r>
              <a:rPr lang="en-GB" noProof="0"/>
              <a:t>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 rtl="0"/>
            <a:r>
              <a:rPr lang="en-GB" noProof="0"/>
              <a:t>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5822404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lowchart: Document 3">
            <a:extLst>
              <a:ext uri="{FF2B5EF4-FFF2-40B4-BE49-F238E27FC236}">
                <a16:creationId xmlns:a16="http://schemas.microsoft.com/office/drawing/2014/main" id="{7F75D8AF-79DE-4E2B-A15F-8EC66948BC31}"/>
              </a:ext>
            </a:extLst>
          </p:cNvPr>
          <p:cNvSpPr/>
          <p:nvPr userDrawn="1"/>
        </p:nvSpPr>
        <p:spPr>
          <a:xfrm flipH="1" flipV="1">
            <a:off x="114590" y="4581492"/>
            <a:ext cx="11962815" cy="2152681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17 w 21617"/>
              <a:gd name="connsiteY0" fmla="*/ 0 h 23765"/>
              <a:gd name="connsiteX1" fmla="*/ 21617 w 21617"/>
              <a:gd name="connsiteY1" fmla="*/ 0 h 23765"/>
              <a:gd name="connsiteX2" fmla="*/ 21617 w 21617"/>
              <a:gd name="connsiteY2" fmla="*/ 17322 h 23765"/>
              <a:gd name="connsiteX3" fmla="*/ 0 w 21617"/>
              <a:gd name="connsiteY3" fmla="*/ 22875 h 23765"/>
              <a:gd name="connsiteX4" fmla="*/ 17 w 21617"/>
              <a:gd name="connsiteY4" fmla="*/ 0 h 23765"/>
              <a:gd name="connsiteX0" fmla="*/ 17 w 21617"/>
              <a:gd name="connsiteY0" fmla="*/ 0 h 24368"/>
              <a:gd name="connsiteX1" fmla="*/ 21617 w 21617"/>
              <a:gd name="connsiteY1" fmla="*/ 0 h 24368"/>
              <a:gd name="connsiteX2" fmla="*/ 21617 w 21617"/>
              <a:gd name="connsiteY2" fmla="*/ 17322 h 24368"/>
              <a:gd name="connsiteX3" fmla="*/ 0 w 21617"/>
              <a:gd name="connsiteY3" fmla="*/ 22875 h 24368"/>
              <a:gd name="connsiteX4" fmla="*/ 17 w 21617"/>
              <a:gd name="connsiteY4" fmla="*/ 0 h 24368"/>
              <a:gd name="connsiteX0" fmla="*/ 17 w 21617"/>
              <a:gd name="connsiteY0" fmla="*/ 0 h 24514"/>
              <a:gd name="connsiteX1" fmla="*/ 21617 w 21617"/>
              <a:gd name="connsiteY1" fmla="*/ 0 h 24514"/>
              <a:gd name="connsiteX2" fmla="*/ 21617 w 21617"/>
              <a:gd name="connsiteY2" fmla="*/ 17322 h 24514"/>
              <a:gd name="connsiteX3" fmla="*/ 0 w 21617"/>
              <a:gd name="connsiteY3" fmla="*/ 22875 h 24514"/>
              <a:gd name="connsiteX4" fmla="*/ 17 w 21617"/>
              <a:gd name="connsiteY4" fmla="*/ 0 h 24514"/>
              <a:gd name="connsiteX0" fmla="*/ 17 w 21617"/>
              <a:gd name="connsiteY0" fmla="*/ 0 h 24569"/>
              <a:gd name="connsiteX1" fmla="*/ 21617 w 21617"/>
              <a:gd name="connsiteY1" fmla="*/ 0 h 24569"/>
              <a:gd name="connsiteX2" fmla="*/ 21617 w 21617"/>
              <a:gd name="connsiteY2" fmla="*/ 17322 h 24569"/>
              <a:gd name="connsiteX3" fmla="*/ 0 w 21617"/>
              <a:gd name="connsiteY3" fmla="*/ 22875 h 24569"/>
              <a:gd name="connsiteX4" fmla="*/ 17 w 21617"/>
              <a:gd name="connsiteY4" fmla="*/ 0 h 24569"/>
              <a:gd name="connsiteX0" fmla="*/ 17 w 21617"/>
              <a:gd name="connsiteY0" fmla="*/ 0 h 24698"/>
              <a:gd name="connsiteX1" fmla="*/ 21617 w 21617"/>
              <a:gd name="connsiteY1" fmla="*/ 0 h 24698"/>
              <a:gd name="connsiteX2" fmla="*/ 21617 w 21617"/>
              <a:gd name="connsiteY2" fmla="*/ 17322 h 24698"/>
              <a:gd name="connsiteX3" fmla="*/ 0 w 21617"/>
              <a:gd name="connsiteY3" fmla="*/ 22875 h 24698"/>
              <a:gd name="connsiteX4" fmla="*/ 17 w 21617"/>
              <a:gd name="connsiteY4" fmla="*/ 0 h 24698"/>
              <a:gd name="connsiteX0" fmla="*/ 17 w 21617"/>
              <a:gd name="connsiteY0" fmla="*/ 0 h 24785"/>
              <a:gd name="connsiteX1" fmla="*/ 21617 w 21617"/>
              <a:gd name="connsiteY1" fmla="*/ 0 h 24785"/>
              <a:gd name="connsiteX2" fmla="*/ 21617 w 21617"/>
              <a:gd name="connsiteY2" fmla="*/ 17322 h 24785"/>
              <a:gd name="connsiteX3" fmla="*/ 0 w 21617"/>
              <a:gd name="connsiteY3" fmla="*/ 22875 h 24785"/>
              <a:gd name="connsiteX4" fmla="*/ 17 w 21617"/>
              <a:gd name="connsiteY4" fmla="*/ 0 h 24785"/>
              <a:gd name="connsiteX0" fmla="*/ 34 w 21634"/>
              <a:gd name="connsiteY0" fmla="*/ 0 h 36778"/>
              <a:gd name="connsiteX1" fmla="*/ 21634 w 21634"/>
              <a:gd name="connsiteY1" fmla="*/ 0 h 36778"/>
              <a:gd name="connsiteX2" fmla="*/ 21634 w 21634"/>
              <a:gd name="connsiteY2" fmla="*/ 17322 h 36778"/>
              <a:gd name="connsiteX3" fmla="*/ 0 w 21634"/>
              <a:gd name="connsiteY3" fmla="*/ 35787 h 36778"/>
              <a:gd name="connsiteX4" fmla="*/ 34 w 21634"/>
              <a:gd name="connsiteY4" fmla="*/ 0 h 36778"/>
              <a:gd name="connsiteX0" fmla="*/ 34 w 21634"/>
              <a:gd name="connsiteY0" fmla="*/ 0 h 41874"/>
              <a:gd name="connsiteX1" fmla="*/ 21634 w 21634"/>
              <a:gd name="connsiteY1" fmla="*/ 0 h 41874"/>
              <a:gd name="connsiteX2" fmla="*/ 21634 w 21634"/>
              <a:gd name="connsiteY2" fmla="*/ 17322 h 41874"/>
              <a:gd name="connsiteX3" fmla="*/ 0 w 21634"/>
              <a:gd name="connsiteY3" fmla="*/ 35787 h 41874"/>
              <a:gd name="connsiteX4" fmla="*/ 34 w 21634"/>
              <a:gd name="connsiteY4" fmla="*/ 0 h 41874"/>
              <a:gd name="connsiteX0" fmla="*/ 34 w 21634"/>
              <a:gd name="connsiteY0" fmla="*/ 0 h 42123"/>
              <a:gd name="connsiteX1" fmla="*/ 21634 w 21634"/>
              <a:gd name="connsiteY1" fmla="*/ 0 h 42123"/>
              <a:gd name="connsiteX2" fmla="*/ 21634 w 21634"/>
              <a:gd name="connsiteY2" fmla="*/ 17322 h 42123"/>
              <a:gd name="connsiteX3" fmla="*/ 0 w 21634"/>
              <a:gd name="connsiteY3" fmla="*/ 35787 h 42123"/>
              <a:gd name="connsiteX4" fmla="*/ 34 w 21634"/>
              <a:gd name="connsiteY4" fmla="*/ 0 h 42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34" h="42123">
                <a:moveTo>
                  <a:pt x="34" y="0"/>
                </a:moveTo>
                <a:lnTo>
                  <a:pt x="21634" y="0"/>
                </a:lnTo>
                <a:lnTo>
                  <a:pt x="21634" y="17322"/>
                </a:lnTo>
                <a:cubicBezTo>
                  <a:pt x="10970" y="21444"/>
                  <a:pt x="9198" y="56098"/>
                  <a:pt x="0" y="35787"/>
                </a:cubicBezTo>
                <a:cubicBezTo>
                  <a:pt x="6" y="28162"/>
                  <a:pt x="28" y="7625"/>
                  <a:pt x="3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1611383"/>
            <a:ext cx="9666514" cy="746846"/>
          </a:xfrm>
        </p:spPr>
        <p:txBody>
          <a:bodyPr rtlCol="0" anchor="t">
            <a:noAutofit/>
          </a:bodyPr>
          <a:lstStyle>
            <a:lvl1pPr>
              <a:defRPr sz="48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GB" noProof="0"/>
              <a:t>Section Header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2464424"/>
            <a:ext cx="9666514" cy="221599"/>
          </a:xfrm>
        </p:spPr>
        <p:txBody>
          <a:bodyPr tIns="0" bIns="0" rtlCol="0">
            <a:sp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0C8850-C2CD-4E0B-AA6F-6B884EB94B4B}"/>
              </a:ext>
            </a:extLst>
          </p:cNvPr>
          <p:cNvSpPr/>
          <p:nvPr userDrawn="1"/>
        </p:nvSpPr>
        <p:spPr>
          <a:xfrm>
            <a:off x="435429" y="1532049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D3D7B7-CDD7-4664-B2D8-6F60FEAEAC45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E81145E-5F17-4CB6-9E17-ECF3BB38DE75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n-GB" b="1" noProof="0" smtClean="0">
                <a:solidFill>
                  <a:schemeClr val="tx1"/>
                </a:solidFill>
              </a:rPr>
              <a:pPr/>
              <a:t>‹#›</a:t>
            </a:fld>
            <a:endParaRPr lang="en-GB" b="1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72193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n-GB" b="1" noProof="0" smtClean="0">
                <a:solidFill>
                  <a:schemeClr val="bg1"/>
                </a:solidFill>
              </a:rPr>
              <a:pPr/>
              <a:t>‹#›</a:t>
            </a:fld>
            <a:endParaRPr lang="en-GB" b="1" noProof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58E3AAF-44AA-41E0-AE18-8B461598AD0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6314" y="1825625"/>
            <a:ext cx="5306787" cy="435133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FC1B8B60-5429-4EF9-93D0-2CCCF562B91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38900" y="1825625"/>
            <a:ext cx="5181600" cy="435133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94700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n-GB" b="1" noProof="0" smtClean="0">
                <a:solidFill>
                  <a:schemeClr val="bg1"/>
                </a:solidFill>
              </a:rPr>
              <a:pPr/>
              <a:t>‹#›</a:t>
            </a:fld>
            <a:endParaRPr lang="en-GB" b="1" noProof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4043"/>
            <a:ext cx="3932237" cy="1089529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B6692B7-0F8A-4381-96B4-5F358BFD1E90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43535EE-90E2-422C-B7AC-4D346E8D6E0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500215"/>
            <a:ext cx="6172200" cy="5368773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764241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n-GB" b="1" noProof="0" smtClean="0">
                <a:solidFill>
                  <a:schemeClr val="bg1"/>
                </a:solidFill>
              </a:rPr>
              <a:pPr/>
              <a:t>‹#›</a:t>
            </a:fld>
            <a:endParaRPr lang="en-GB" b="1" noProof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4043"/>
            <a:ext cx="3932237" cy="1089529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B6692B7-0F8A-4381-96B4-5F358BFD1E90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131CB29F-0BE0-476F-B57A-7638E9BFAE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500215"/>
            <a:ext cx="6172200" cy="5368773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409964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34329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E46C0F6-F728-4FF0-A7F3-F6AECCD35B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0650" y="136525"/>
            <a:ext cx="11950700" cy="6584951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en-GB" noProof="0"/>
              <a:t>Insert image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4DAD220-8CE3-4FF4-957A-1E24442C65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87500" y="4022725"/>
            <a:ext cx="10033000" cy="1236236"/>
          </a:xfrm>
          <a:solidFill>
            <a:schemeClr val="tx1">
              <a:alpha val="68000"/>
            </a:schemeClr>
          </a:solidFill>
        </p:spPr>
        <p:txBody>
          <a:bodyPr lIns="274320" tIns="274320" rIns="274320" bIns="274320" rtlCol="0" anchor="ctr">
            <a:sp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  <a:p>
            <a:pPr lvl="0" rtl="0"/>
            <a:endParaRPr lang="en-GB" noProof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8FDDD78-44AA-4B92-90B8-DFC56D688C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6550" y="3269342"/>
            <a:ext cx="1155366" cy="2576090"/>
          </a:xfrm>
          <a:noFill/>
        </p:spPr>
        <p:txBody>
          <a:bodyPr wrap="square" lIns="182880" tIns="182880" rIns="182880" bIns="91440" rtlCol="0">
            <a:spAutoFit/>
          </a:bodyPr>
          <a:lstStyle>
            <a:lvl1pPr marL="0" indent="0">
              <a:buNone/>
              <a:defRPr sz="16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 noProof="0"/>
              <a:t>“</a:t>
            </a: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0283712C-6C33-4303-985C-6493AAFAF40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93B617-BDEC-4471-BF16-3ADF8D92DD69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33D238BD-C38B-4BEB-92A5-657AAB9C5351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n-GB" b="1" noProof="0" smtClean="0">
                <a:solidFill>
                  <a:schemeClr val="bg1"/>
                </a:solidFill>
              </a:rPr>
              <a:pPr/>
              <a:t>‹#›</a:t>
            </a:fld>
            <a:endParaRPr lang="en-GB" b="1" noProof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E81040-AE93-4763-96F3-062F0F2D8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0143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314F9CD-0693-4A94-A67A-F71413300A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39624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 rtl="0"/>
            <a:r>
              <a:rPr lang="en-GB" noProof="0"/>
              <a:t>Insert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3"/>
                </a:solidFill>
                <a:latin typeface="+mn-lt"/>
              </a:defRPr>
            </a:lvl1pPr>
          </a:lstStyle>
          <a:p>
            <a:pPr marL="228600" lvl="0" indent="-228600" rtl="0"/>
            <a:r>
              <a:rPr lang="en-GB" noProof="0"/>
              <a:t>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 rtl="0"/>
            <a:r>
              <a:rPr lang="en-GB" noProof="0"/>
              <a:t>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386286-CEE2-E94A-BBC0-0A3723EB14DE}"/>
              </a:ext>
            </a:extLst>
          </p:cNvPr>
          <p:cNvSpPr/>
          <p:nvPr userDrawn="1"/>
        </p:nvSpPr>
        <p:spPr>
          <a:xfrm>
            <a:off x="11008895" y="6220326"/>
            <a:ext cx="866273" cy="6376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7571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-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7C719AD2-39D2-425C-90E5-8FD2D783ADD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 rtl="0"/>
            <a:r>
              <a:rPr lang="en-GB" noProof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4907643" cy="701731"/>
          </a:xfrm>
        </p:spPr>
        <p:txBody>
          <a:bodyPr vert="horz" wrap="square" lIns="91440" tIns="45720" rIns="91440" bIns="45720" rtlCol="0" anchor="b">
            <a:spAutoFit/>
          </a:bodyPr>
          <a:lstStyle>
            <a:lvl1pPr>
              <a:defRPr lang="en-GB" sz="4400" b="1" spc="-150" dirty="0">
                <a:solidFill>
                  <a:schemeClr val="bg1"/>
                </a:solidFill>
                <a:latin typeface="+mj-lt"/>
              </a:defRPr>
            </a:lvl1pPr>
          </a:lstStyle>
          <a:p>
            <a:pPr marL="0" lvl="0" rtl="0"/>
            <a:r>
              <a:rPr lang="en-GB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734192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D24BA90-E7BA-471E-AA13-3329EDCD80A2}"/>
              </a:ext>
            </a:extLst>
          </p:cNvPr>
          <p:cNvSpPr/>
          <p:nvPr userDrawn="1"/>
        </p:nvSpPr>
        <p:spPr>
          <a:xfrm flipV="1">
            <a:off x="-1" y="-3"/>
            <a:ext cx="12192001" cy="6858003"/>
          </a:xfrm>
          <a:custGeom>
            <a:avLst/>
            <a:gdLst>
              <a:gd name="connsiteX0" fmla="*/ 9171734 w 12192001"/>
              <a:gd name="connsiteY0" fmla="*/ 2269381 h 6858003"/>
              <a:gd name="connsiteX1" fmla="*/ 4981292 w 12192001"/>
              <a:gd name="connsiteY1" fmla="*/ 1670903 h 6858003"/>
              <a:gd name="connsiteX2" fmla="*/ 634550 w 12192001"/>
              <a:gd name="connsiteY2" fmla="*/ 1013497 h 6858003"/>
              <a:gd name="connsiteX3" fmla="*/ 123993 w 12192001"/>
              <a:gd name="connsiteY3" fmla="*/ 984148 h 6858003"/>
              <a:gd name="connsiteX4" fmla="*/ 123993 w 12192001"/>
              <a:gd name="connsiteY4" fmla="*/ 123993 h 6858003"/>
              <a:gd name="connsiteX5" fmla="*/ 12068007 w 12192001"/>
              <a:gd name="connsiteY5" fmla="*/ 123993 h 6858003"/>
              <a:gd name="connsiteX6" fmla="*/ 12068007 w 12192001"/>
              <a:gd name="connsiteY6" fmla="*/ 1962695 h 6858003"/>
              <a:gd name="connsiteX7" fmla="*/ 11543532 w 12192001"/>
              <a:gd name="connsiteY7" fmla="*/ 2051091 h 6858003"/>
              <a:gd name="connsiteX8" fmla="*/ 9171734 w 12192001"/>
              <a:gd name="connsiteY8" fmla="*/ 2269381 h 6858003"/>
              <a:gd name="connsiteX9" fmla="*/ 1 w 12192001"/>
              <a:gd name="connsiteY9" fmla="*/ 6858003 h 6858003"/>
              <a:gd name="connsiteX10" fmla="*/ 12192001 w 12192001"/>
              <a:gd name="connsiteY10" fmla="*/ 6858003 h 6858003"/>
              <a:gd name="connsiteX11" fmla="*/ 12192001 w 12192001"/>
              <a:gd name="connsiteY11" fmla="*/ 2724879 h 6858003"/>
              <a:gd name="connsiteX12" fmla="*/ 12192001 w 12192001"/>
              <a:gd name="connsiteY12" fmla="*/ 2477360 h 6858003"/>
              <a:gd name="connsiteX13" fmla="*/ 12192001 w 12192001"/>
              <a:gd name="connsiteY13" fmla="*/ 1941781 h 6858003"/>
              <a:gd name="connsiteX14" fmla="*/ 12192000 w 12192001"/>
              <a:gd name="connsiteY14" fmla="*/ 1941781 h 6858003"/>
              <a:gd name="connsiteX15" fmla="*/ 12192000 w 12192001"/>
              <a:gd name="connsiteY15" fmla="*/ 0 h 6858003"/>
              <a:gd name="connsiteX16" fmla="*/ 0 w 12192001"/>
              <a:gd name="connsiteY16" fmla="*/ 0 h 6858003"/>
              <a:gd name="connsiteX17" fmla="*/ 0 w 12192001"/>
              <a:gd name="connsiteY17" fmla="*/ 6858000 h 6858003"/>
              <a:gd name="connsiteX18" fmla="*/ 1 w 12192001"/>
              <a:gd name="connsiteY18" fmla="*/ 6858000 h 6858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92001" h="6858003">
                <a:moveTo>
                  <a:pt x="9171734" y="2269381"/>
                </a:moveTo>
                <a:cubicBezTo>
                  <a:pt x="8159059" y="2253684"/>
                  <a:pt x="6843276" y="2101858"/>
                  <a:pt x="4981292" y="1670903"/>
                </a:cubicBezTo>
                <a:cubicBezTo>
                  <a:pt x="3385010" y="1301444"/>
                  <a:pt x="2075869" y="1110459"/>
                  <a:pt x="634550" y="1013497"/>
                </a:cubicBezTo>
                <a:lnTo>
                  <a:pt x="123993" y="984148"/>
                </a:lnTo>
                <a:lnTo>
                  <a:pt x="123993" y="123993"/>
                </a:lnTo>
                <a:lnTo>
                  <a:pt x="12068007" y="123993"/>
                </a:lnTo>
                <a:lnTo>
                  <a:pt x="12068007" y="1962695"/>
                </a:lnTo>
                <a:lnTo>
                  <a:pt x="11543532" y="2051091"/>
                </a:lnTo>
                <a:cubicBezTo>
                  <a:pt x="10893978" y="2164649"/>
                  <a:pt x="10184410" y="2285079"/>
                  <a:pt x="9171734" y="2269381"/>
                </a:cubicBezTo>
                <a:close/>
                <a:moveTo>
                  <a:pt x="1" y="6858003"/>
                </a:moveTo>
                <a:lnTo>
                  <a:pt x="12192001" y="6858003"/>
                </a:lnTo>
                <a:lnTo>
                  <a:pt x="12192001" y="2724879"/>
                </a:lnTo>
                <a:lnTo>
                  <a:pt x="12192001" y="2477360"/>
                </a:lnTo>
                <a:lnTo>
                  <a:pt x="12192001" y="1941781"/>
                </a:lnTo>
                <a:lnTo>
                  <a:pt x="12192000" y="1941781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lnTo>
                  <a:pt x="1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467520A-F508-4AA5-BBCF-30AE2B312E0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3992" y="4587876"/>
            <a:ext cx="11944014" cy="2146775"/>
          </a:xfrm>
          <a:custGeom>
            <a:avLst/>
            <a:gdLst>
              <a:gd name="connsiteX0" fmla="*/ 9047741 w 11944014"/>
              <a:gd name="connsiteY0" fmla="*/ 1387 h 2146775"/>
              <a:gd name="connsiteX1" fmla="*/ 11419539 w 11944014"/>
              <a:gd name="connsiteY1" fmla="*/ 219677 h 2146775"/>
              <a:gd name="connsiteX2" fmla="*/ 11944014 w 11944014"/>
              <a:gd name="connsiteY2" fmla="*/ 308073 h 2146775"/>
              <a:gd name="connsiteX3" fmla="*/ 11944014 w 11944014"/>
              <a:gd name="connsiteY3" fmla="*/ 2146775 h 2146775"/>
              <a:gd name="connsiteX4" fmla="*/ 0 w 11944014"/>
              <a:gd name="connsiteY4" fmla="*/ 2146775 h 2146775"/>
              <a:gd name="connsiteX5" fmla="*/ 0 w 11944014"/>
              <a:gd name="connsiteY5" fmla="*/ 1286620 h 2146775"/>
              <a:gd name="connsiteX6" fmla="*/ 510557 w 11944014"/>
              <a:gd name="connsiteY6" fmla="*/ 1257271 h 2146775"/>
              <a:gd name="connsiteX7" fmla="*/ 4857299 w 11944014"/>
              <a:gd name="connsiteY7" fmla="*/ 599865 h 2146775"/>
              <a:gd name="connsiteX8" fmla="*/ 9047741 w 11944014"/>
              <a:gd name="connsiteY8" fmla="*/ 1387 h 214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944014" h="2146775">
                <a:moveTo>
                  <a:pt x="9047741" y="1387"/>
                </a:moveTo>
                <a:cubicBezTo>
                  <a:pt x="10060417" y="-14311"/>
                  <a:pt x="10769985" y="106119"/>
                  <a:pt x="11419539" y="219677"/>
                </a:cubicBezTo>
                <a:lnTo>
                  <a:pt x="11944014" y="308073"/>
                </a:lnTo>
                <a:lnTo>
                  <a:pt x="11944014" y="2146775"/>
                </a:lnTo>
                <a:lnTo>
                  <a:pt x="0" y="2146775"/>
                </a:lnTo>
                <a:lnTo>
                  <a:pt x="0" y="1286620"/>
                </a:lnTo>
                <a:lnTo>
                  <a:pt x="510557" y="1257271"/>
                </a:lnTo>
                <a:cubicBezTo>
                  <a:pt x="1951876" y="1160309"/>
                  <a:pt x="3261017" y="969324"/>
                  <a:pt x="4857299" y="599865"/>
                </a:cubicBezTo>
                <a:cubicBezTo>
                  <a:pt x="6719283" y="168910"/>
                  <a:pt x="8035066" y="17084"/>
                  <a:pt x="9047741" y="138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 rtl="0"/>
            <a:r>
              <a:rPr lang="en-GB" noProof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1611383"/>
            <a:ext cx="9666514" cy="746846"/>
          </a:xfrm>
        </p:spPr>
        <p:txBody>
          <a:bodyPr rtlCol="0" anchor="t">
            <a:noAutofit/>
          </a:bodyPr>
          <a:lstStyle>
            <a:lvl1pPr>
              <a:defRPr sz="48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GB" noProof="0"/>
              <a:t>Section Header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2464424"/>
            <a:ext cx="9666514" cy="221599"/>
          </a:xfrm>
        </p:spPr>
        <p:txBody>
          <a:bodyPr tIns="0" bIns="0" rtlCol="0">
            <a:sp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0C8850-C2CD-4E0B-AA6F-6B884EB94B4B}"/>
              </a:ext>
            </a:extLst>
          </p:cNvPr>
          <p:cNvSpPr/>
          <p:nvPr userDrawn="1"/>
        </p:nvSpPr>
        <p:spPr>
          <a:xfrm>
            <a:off x="435429" y="1532049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D3D7B7-CDD7-4664-B2D8-6F60FEAEAC45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E81145E-5F17-4CB6-9E17-ECF3BB38DE75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n-GB" b="1" noProof="0" smtClean="0">
                <a:solidFill>
                  <a:schemeClr val="bg1"/>
                </a:solidFill>
              </a:rPr>
              <a:pPr/>
              <a:t>‹#›</a:t>
            </a:fld>
            <a:endParaRPr lang="en-GB" b="1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139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A836EFBB-5449-47CB-96D6-CB08287F755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>
                <a:solidFill>
                  <a:schemeClr val="tx1"/>
                </a:solidFill>
              </a:defRPr>
            </a:lvl1pPr>
          </a:lstStyle>
          <a:p>
            <a:pPr marL="228600" lvl="0" indent="-228600" algn="ctr" rtl="0"/>
            <a:r>
              <a:rPr lang="en-GB" noProof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3860800"/>
            <a:ext cx="9666514" cy="1686720"/>
          </a:xfrm>
        </p:spPr>
        <p:txBody>
          <a:bodyPr rtlCol="0" anchor="b">
            <a:noAutofit/>
          </a:bodyPr>
          <a:lstStyle>
            <a:lvl1pPr>
              <a:defRPr sz="4800" spc="-15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Section Header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5610170"/>
            <a:ext cx="9666514" cy="221599"/>
          </a:xfrm>
        </p:spPr>
        <p:txBody>
          <a:bodyPr tIns="0" bIns="0" rtlCol="0"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68A07C-35C9-40A7-8487-9EAD314C595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E9143E8-1B27-4F08-9F20-BE30B14AC24E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n-GB" b="1" noProof="0" smtClean="0">
                <a:solidFill>
                  <a:schemeClr val="bg1"/>
                </a:solidFill>
              </a:rPr>
              <a:pPr/>
              <a:t>‹#›</a:t>
            </a:fld>
            <a:endParaRPr lang="en-GB" b="1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055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n-GB" b="1" noProof="0" smtClean="0">
                <a:solidFill>
                  <a:schemeClr val="bg1"/>
                </a:solidFill>
              </a:rPr>
              <a:pPr/>
              <a:t>‹#›</a:t>
            </a:fld>
            <a:endParaRPr lang="en-GB" b="1" noProof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B7F86AE-7774-0B40-8944-DF91C77B02F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46315" y="1463040"/>
            <a:ext cx="8030935" cy="4770098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30125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18346-1C0B-46DB-AAA6-71C865DE85F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46315" y="1463040"/>
            <a:ext cx="8030935" cy="4770098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201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328109-BF43-024A-B25B-C69E4098C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4518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n-GB" b="1" noProof="0" smtClean="0">
                <a:solidFill>
                  <a:schemeClr val="bg1"/>
                </a:solidFill>
              </a:rPr>
              <a:pPr/>
              <a:t>‹#›</a:t>
            </a:fld>
            <a:endParaRPr lang="en-GB" b="1" noProof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1F05F3BA-65F5-4621-807B-C8B857D01CA9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438900" y="1463346"/>
            <a:ext cx="5181600" cy="487003"/>
          </a:xfrm>
        </p:spPr>
        <p:txBody>
          <a:bodyPr rtlCol="0" anchor="b">
            <a:normAutofit/>
          </a:bodyPr>
          <a:lstStyle>
            <a:lvl1pPr marL="0" indent="0">
              <a:buNone/>
              <a:defRPr sz="16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CDF89E18-CCB2-4D69-AB77-CAB656EC211C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438898" y="2149311"/>
            <a:ext cx="5181601" cy="4040352"/>
          </a:xfrm>
        </p:spPr>
        <p:txBody>
          <a:bodyPr rtlCol="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86F9159-693C-4325-939A-8C6869B2246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46314" y="1463346"/>
            <a:ext cx="5306787" cy="487003"/>
          </a:xfrm>
        </p:spPr>
        <p:txBody>
          <a:bodyPr rtlCol="0" anchor="b">
            <a:normAutofit/>
          </a:bodyPr>
          <a:lstStyle>
            <a:lvl1pPr marL="0" indent="0">
              <a:buNone/>
              <a:defRPr sz="1600" b="1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BEA361C8-0231-48E8-965E-6BB6D606C9F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46314" y="2149311"/>
            <a:ext cx="5306789" cy="4040352"/>
          </a:xfrm>
        </p:spPr>
        <p:txBody>
          <a:bodyPr rtlCol="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5963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1500" y="1509626"/>
            <a:ext cx="4900386" cy="334508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F93C618-7612-42AB-B890-45E85BD492F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20114" y="1509626"/>
            <a:ext cx="4900386" cy="334508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1">
                <a:solidFill>
                  <a:schemeClr val="accent6"/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71500" y="2156688"/>
            <a:ext cx="4900386" cy="3561943"/>
          </a:xfrm>
        </p:spPr>
        <p:txBody>
          <a:bodyPr rtlCol="0"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464BC696-49A6-4328-BB42-5566BAC00F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720114" y="2156688"/>
            <a:ext cx="4900386" cy="3561943"/>
          </a:xfrm>
        </p:spPr>
        <p:txBody>
          <a:bodyPr rtlCol="0"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FB9F81-CC7F-5244-95A6-279BE4B5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0253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1B3994-EC85-4CEE-B849-7AE33810F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/>
          <a:p>
            <a:pPr lvl="0"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88709A-CA63-4EAC-968C-8873D088E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314" y="1253331"/>
            <a:ext cx="11174186" cy="4770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A3C17-8AAC-4933-A7DA-CD7D3F840B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6314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2B1D122-60D0-8B4D-896A-2A770C0B6343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B5B9FA1-1805-A944-AC99-868579EBA1AD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78048C4E-7BD1-46A5-B2F2-6AD408DAAD47}" type="slidenum">
              <a:rPr lang="en-GB" b="1" noProof="0" smtClean="0">
                <a:solidFill>
                  <a:schemeClr val="bg1"/>
                </a:solidFill>
              </a:rPr>
              <a:pPr/>
              <a:t>‹#›</a:t>
            </a:fld>
            <a:endParaRPr lang="en-GB" b="1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1575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61" r:id="rId4"/>
    <p:sldLayoutId id="2147483662" r:id="rId5"/>
    <p:sldLayoutId id="2147483650" r:id="rId6"/>
    <p:sldLayoutId id="2147483668" r:id="rId7"/>
    <p:sldLayoutId id="2147483674" r:id="rId8"/>
    <p:sldLayoutId id="2147483666" r:id="rId9"/>
    <p:sldLayoutId id="2147483664" r:id="rId10"/>
    <p:sldLayoutId id="2147483663" r:id="rId11"/>
    <p:sldLayoutId id="2147483667" r:id="rId12"/>
    <p:sldLayoutId id="2147483671" r:id="rId13"/>
    <p:sldLayoutId id="2147483672" r:id="rId14"/>
    <p:sldLayoutId id="2147483673" r:id="rId15"/>
    <p:sldLayoutId id="2147483675" r:id="rId16"/>
    <p:sldLayoutId id="2147483676" r:id="rId17"/>
    <p:sldLayoutId id="2147483665" r:id="rId18"/>
    <p:sldLayoutId id="2147483669" r:id="rId19"/>
    <p:sldLayoutId id="2147483670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3600" b="1" kern="1200" spc="-60" baseline="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60" userDrawn="1">
          <p15:clr>
            <a:srgbClr val="F26B43"/>
          </p15:clr>
        </p15:guide>
        <p15:guide id="4" pos="7320" userDrawn="1">
          <p15:clr>
            <a:srgbClr val="F26B43"/>
          </p15:clr>
        </p15:guide>
        <p15:guide id="5" orient="horz" pos="360" userDrawn="1">
          <p15:clr>
            <a:srgbClr val="F26B43"/>
          </p15:clr>
        </p15:guide>
        <p15:guide id="6" orient="horz" pos="39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1BF8833C-D907-D24E-949C-65190DF6299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22544" b="22544"/>
          <a:stretch/>
        </p:blipFill>
        <p:spPr>
          <a:xfrm>
            <a:off x="0" y="0"/>
            <a:ext cx="12192000" cy="4497341"/>
          </a:xfrm>
        </p:spPr>
      </p:pic>
      <p:sp>
        <p:nvSpPr>
          <p:cNvPr id="51" name="Title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4872" y="4956850"/>
            <a:ext cx="9144000" cy="646331"/>
          </a:xfrm>
        </p:spPr>
        <p:txBody>
          <a:bodyPr rtlCol="0"/>
          <a:lstStyle/>
          <a:p>
            <a:pPr rtl="0"/>
            <a:r>
              <a:rPr lang="en-GB" sz="4000" dirty="0"/>
              <a:t>Presentation title </a:t>
            </a:r>
          </a:p>
        </p:txBody>
      </p:sp>
      <p:sp>
        <p:nvSpPr>
          <p:cNvPr id="52" name="Subtitle 51">
            <a:extLst>
              <a:ext uri="{FF2B5EF4-FFF2-40B4-BE49-F238E27FC236}">
                <a16:creationId xmlns:a16="http://schemas.microsoft.com/office/drawing/2014/main" id="{46FF1827-B46B-4BC4-8665-8914CF45DE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 sz="1600" dirty="0"/>
              <a:t>Author</a:t>
            </a:r>
            <a:r>
              <a:rPr lang="en-GB" dirty="0"/>
              <a:t>(s)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7BBD20-504E-0444-A42B-84FAEB715D25}"/>
              </a:ext>
            </a:extLst>
          </p:cNvPr>
          <p:cNvSpPr/>
          <p:nvPr/>
        </p:nvSpPr>
        <p:spPr>
          <a:xfrm>
            <a:off x="-10412" y="-9143"/>
            <a:ext cx="1866644" cy="3459250"/>
          </a:xfrm>
          <a:prstGeom prst="rect">
            <a:avLst/>
          </a:prstGeom>
          <a:solidFill>
            <a:schemeClr val="bg1">
              <a:alpha val="6540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7918E9-508B-F047-BE7B-7FCA4EF9B208}"/>
              </a:ext>
            </a:extLst>
          </p:cNvPr>
          <p:cNvSpPr txBox="1"/>
          <p:nvPr/>
        </p:nvSpPr>
        <p:spPr>
          <a:xfrm>
            <a:off x="2698889" y="1254819"/>
            <a:ext cx="8557151" cy="1200329"/>
          </a:xfrm>
          <a:prstGeom prst="rect">
            <a:avLst/>
          </a:prstGeom>
          <a:solidFill>
            <a:schemeClr val="bg1">
              <a:lumMod val="95000"/>
              <a:alpha val="49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BE" sz="2400" b="1" dirty="0">
                <a:solidFill>
                  <a:srgbClr val="0C354C"/>
                </a:solidFill>
              </a:rPr>
              <a:t>Southern Ocean Decade &amp; Polar Data Forum Week 2021</a:t>
            </a:r>
          </a:p>
          <a:p>
            <a:pPr algn="ctr"/>
            <a:r>
              <a:rPr lang="en-BE" sz="2400" b="1" dirty="0">
                <a:solidFill>
                  <a:srgbClr val="0C354C"/>
                </a:solidFill>
              </a:rPr>
              <a:t>–</a:t>
            </a:r>
          </a:p>
          <a:p>
            <a:pPr algn="ctr"/>
            <a:r>
              <a:rPr lang="en-BE" sz="2400" b="1" dirty="0">
                <a:solidFill>
                  <a:srgbClr val="0C354C"/>
                </a:solidFill>
                <a:latin typeface="+mj-lt"/>
              </a:rPr>
              <a:t>Polar Data Forum IV</a:t>
            </a:r>
          </a:p>
        </p:txBody>
      </p:sp>
      <p:pic>
        <p:nvPicPr>
          <p:cNvPr id="5" name="Picture 4" descr="Logo&#10;&#10;Description automatically generate">
            <a:extLst>
              <a:ext uri="{FF2B5EF4-FFF2-40B4-BE49-F238E27FC236}">
                <a16:creationId xmlns:a16="http://schemas.microsoft.com/office/drawing/2014/main" id="{1697233B-522D-0F43-9923-C6D6A8AA87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17" y="207585"/>
            <a:ext cx="1764185" cy="802930"/>
          </a:xfrm>
          <a:prstGeom prst="rect">
            <a:avLst/>
          </a:prstGeom>
          <a:noFill/>
        </p:spPr>
      </p:pic>
      <p:pic>
        <p:nvPicPr>
          <p:cNvPr id="11" name="Picture 10" descr="A picture containing text, building, sign&#10;&#10;Description automatically generated">
            <a:extLst>
              <a:ext uri="{FF2B5EF4-FFF2-40B4-BE49-F238E27FC236}">
                <a16:creationId xmlns:a16="http://schemas.microsoft.com/office/drawing/2014/main" id="{71F42009-6DB9-6145-A487-C79651E0CE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17" y="1254819"/>
            <a:ext cx="1764185" cy="1728545"/>
          </a:xfrm>
          <a:prstGeom prst="rect">
            <a:avLst/>
          </a:prstGeom>
          <a:noFill/>
        </p:spPr>
      </p:pic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F182A613-F2B0-524E-B72D-A22BC0198C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94396" y="4956850"/>
            <a:ext cx="1175469" cy="987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7560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FT_01">
      <a:dk1>
        <a:sysClr val="windowText" lastClr="000000"/>
      </a:dk1>
      <a:lt1>
        <a:sysClr val="window" lastClr="FFFFFF"/>
      </a:lt1>
      <a:dk2>
        <a:srgbClr val="3F3F3F"/>
      </a:dk2>
      <a:lt2>
        <a:srgbClr val="FFFFFF"/>
      </a:lt2>
      <a:accent1>
        <a:srgbClr val="01C6FD"/>
      </a:accent1>
      <a:accent2>
        <a:srgbClr val="067F9C"/>
      </a:accent2>
      <a:accent3>
        <a:srgbClr val="014E52"/>
      </a:accent3>
      <a:accent4>
        <a:srgbClr val="ED7D31"/>
      </a:accent4>
      <a:accent5>
        <a:srgbClr val="79AE02"/>
      </a:accent5>
      <a:accent6>
        <a:srgbClr val="0070C0"/>
      </a:accent6>
      <a:hlink>
        <a:srgbClr val="01C6FD"/>
      </a:hlink>
      <a:folHlink>
        <a:srgbClr val="954F72"/>
      </a:folHlink>
    </a:clrScheme>
    <a:fontScheme name="MSFT_01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759_TF89715846" id="{5B69A094-CE53-4F54-A77C-F9B7A5BDAE4D}" vid="{AB7DF4C3-8191-4E07-87F8-F90B2C1B74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67D8A4B1-1036-4F2B-9C1A-A86F68D314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23BE856-B6C2-4675-AE16-47A27D415D4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50439D9-8631-4FC1-BCE0-1BDB23425EE1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</TotalTime>
  <Words>21</Words>
  <Application>Microsoft Macintosh PowerPoint</Application>
  <PresentationFormat>Widescreen</PresentationFormat>
  <Paragraphs>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Century Gothic</vt:lpstr>
      <vt:lpstr>Office Theme</vt:lpstr>
      <vt:lpstr>Presentation title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</dc:title>
  <dc:creator>Annemie Janssen</dc:creator>
  <cp:lastModifiedBy>Annemie Janssen</cp:lastModifiedBy>
  <cp:revision>7</cp:revision>
  <dcterms:created xsi:type="dcterms:W3CDTF">2021-06-15T12:17:27Z</dcterms:created>
  <dcterms:modified xsi:type="dcterms:W3CDTF">2021-06-17T09:21:12Z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

<file path=docProps/thumbnail.jpeg>
</file>